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72" r:id="rId3"/>
    <p:sldId id="273" r:id="rId4"/>
    <p:sldId id="274" r:id="rId5"/>
    <p:sldId id="275" r:id="rId6"/>
    <p:sldId id="278" r:id="rId7"/>
    <p:sldId id="276" r:id="rId8"/>
    <p:sldId id="277" r:id="rId9"/>
  </p:sldIdLst>
  <p:sldSz cx="12192000" cy="6858000"/>
  <p:notesSz cx="9388475" cy="7102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1C92F56-C5D0-4ED6-A751-6834B95FBE7A}" v="8" dt="2019-09-01T00:13:14.00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6556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600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26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621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4798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703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19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540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178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743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753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4286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E1829-8405-4BBD-A763-DEE59F26F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79" y="758952"/>
            <a:ext cx="10270375" cy="3566160"/>
          </a:xfrm>
        </p:spPr>
        <p:txBody>
          <a:bodyPr>
            <a:normAutofit/>
          </a:bodyPr>
          <a:lstStyle/>
          <a:p>
            <a: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4</a:t>
            </a:r>
            <a:b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Applying Linear Equations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2FCAF-EFC0-4C66-8A32-B4023D3858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C15FAC-AA89-4804-B85E-1632CA6095A8}"/>
              </a:ext>
            </a:extLst>
          </p:cNvPr>
          <p:cNvSpPr txBox="1"/>
          <p:nvPr/>
        </p:nvSpPr>
        <p:spPr>
          <a:xfrm>
            <a:off x="5637068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751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0"/>
            <a:ext cx="8458200" cy="842053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 Problem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2649B42-0B19-4211-9098-6004298E10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173" y="882713"/>
            <a:ext cx="12023654" cy="3735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3574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0"/>
            <a:ext cx="8458200" cy="842053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 Problem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74A1132-3E9B-4B3C-A018-A7AE05F471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116" y="926378"/>
            <a:ext cx="11929768" cy="4488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440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0"/>
            <a:ext cx="8458200" cy="842053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 Problem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0F68213-1330-491F-B4CF-AE583EE9B5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748" y="977900"/>
            <a:ext cx="11880504" cy="4329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282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0"/>
            <a:ext cx="8458200" cy="842053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 Problem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4953D50-EABF-4ACA-9F7C-23C462775C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449" y="977900"/>
            <a:ext cx="12051260" cy="3563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030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0"/>
            <a:ext cx="8458200" cy="842053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 Problem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5115040-F78E-429A-932D-64FE6171B2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272" y="921768"/>
            <a:ext cx="10977937" cy="5181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0248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0"/>
            <a:ext cx="8458200" cy="842053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 Problem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C693489-81F1-4AB6-BEED-6669C8F462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016" y="916122"/>
            <a:ext cx="5149673" cy="5354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439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0"/>
            <a:ext cx="8458200" cy="842053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 Problem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14447B2-BEF0-4285-BA76-6764553A9F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783" y="926528"/>
            <a:ext cx="6174768" cy="525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79981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22</Words>
  <Application>Microsoft Office PowerPoint</Application>
  <PresentationFormat>Widescreen</PresentationFormat>
  <Paragraphs>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Calibri</vt:lpstr>
      <vt:lpstr>Calibri Light</vt:lpstr>
      <vt:lpstr>Retrospect</vt:lpstr>
      <vt:lpstr>Unit 4 Applying Linear Equations</vt:lpstr>
      <vt:lpstr>Word Problem</vt:lpstr>
      <vt:lpstr>Word Problem</vt:lpstr>
      <vt:lpstr>Word Problem</vt:lpstr>
      <vt:lpstr>Word Problem</vt:lpstr>
      <vt:lpstr>Word Problem</vt:lpstr>
      <vt:lpstr>Word Problem</vt:lpstr>
      <vt:lpstr>Word Problem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Section 2C: Laws of Exponents</dc:title>
  <dc:creator>Michael Kuniega</dc:creator>
  <cp:lastModifiedBy>AMANDA ZULLO</cp:lastModifiedBy>
  <cp:revision>24</cp:revision>
  <cp:lastPrinted>2018-09-28T22:52:40Z</cp:lastPrinted>
  <dcterms:created xsi:type="dcterms:W3CDTF">2018-08-29T02:57:50Z</dcterms:created>
  <dcterms:modified xsi:type="dcterms:W3CDTF">2020-07-29T18:20:21Z</dcterms:modified>
</cp:coreProperties>
</file>